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9" r:id="rId1"/>
  </p:sldMasterIdLst>
  <p:sldIdLst>
    <p:sldId id="268" r:id="rId2"/>
    <p:sldId id="261" r:id="rId3"/>
    <p:sldId id="258" r:id="rId4"/>
    <p:sldId id="259" r:id="rId5"/>
    <p:sldId id="260" r:id="rId6"/>
    <p:sldId id="270" r:id="rId7"/>
    <p:sldId id="257" r:id="rId8"/>
    <p:sldId id="262" r:id="rId9"/>
    <p:sldId id="263" r:id="rId10"/>
    <p:sldId id="264" r:id="rId11"/>
    <p:sldId id="265" r:id="rId12"/>
    <p:sldId id="266" r:id="rId13"/>
    <p:sldId id="267" r:id="rId14"/>
    <p:sldId id="269" r:id="rId1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6" charset="-128"/>
        <a:cs typeface="+mn-cs"/>
      </a:defRPr>
    </a:lvl5pPr>
    <a:lvl6pPr marL="2286000" algn="l" defTabSz="914400" rtl="0" eaLnBrk="1" latinLnBrk="0" hangingPunct="1">
      <a:defRPr sz="2400" kern="1200">
        <a:solidFill>
          <a:schemeClr val="tx1"/>
        </a:solidFill>
        <a:latin typeface="Arial" charset="0"/>
        <a:ea typeface="ＭＳ Ｐゴシック" pitchFamily="36" charset="-128"/>
        <a:cs typeface="+mn-cs"/>
      </a:defRPr>
    </a:lvl6pPr>
    <a:lvl7pPr marL="2743200" algn="l" defTabSz="914400" rtl="0" eaLnBrk="1" latinLnBrk="0" hangingPunct="1">
      <a:defRPr sz="2400" kern="1200">
        <a:solidFill>
          <a:schemeClr val="tx1"/>
        </a:solidFill>
        <a:latin typeface="Arial" charset="0"/>
        <a:ea typeface="ＭＳ Ｐゴシック" pitchFamily="36" charset="-128"/>
        <a:cs typeface="+mn-cs"/>
      </a:defRPr>
    </a:lvl7pPr>
    <a:lvl8pPr marL="3200400" algn="l" defTabSz="914400" rtl="0" eaLnBrk="1" latinLnBrk="0" hangingPunct="1">
      <a:defRPr sz="2400" kern="1200">
        <a:solidFill>
          <a:schemeClr val="tx1"/>
        </a:solidFill>
        <a:latin typeface="Arial" charset="0"/>
        <a:ea typeface="ＭＳ Ｐゴシック" pitchFamily="36" charset="-128"/>
        <a:cs typeface="+mn-cs"/>
      </a:defRPr>
    </a:lvl8pPr>
    <a:lvl9pPr marL="3657600" algn="l" defTabSz="914400" rtl="0" eaLnBrk="1" latinLnBrk="0" hangingPunct="1">
      <a:defRPr sz="2400" kern="1200">
        <a:solidFill>
          <a:schemeClr val="tx1"/>
        </a:solidFill>
        <a:latin typeface="Arial" charset="0"/>
        <a:ea typeface="ＭＳ Ｐゴシック" pitchFamily="3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50" d="100"/>
          <a:sy n="50" d="100"/>
        </p:scale>
        <p:origin x="-1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9" name="Picture 8" descr="Moonlight title.png"/>
          <p:cNvPicPr>
            <a:picLocks noChangeAspect="1"/>
          </p:cNvPicPr>
          <p:nvPr/>
        </p:nvPicPr>
        <p:blipFill>
          <a:blip r:embed="rId2" cstate="print"/>
          <a:srcRect l="6765" r="4151" b="4117"/>
          <a:stretch>
            <a:fillRect/>
          </a:stretch>
        </p:blipFill>
        <p:spPr>
          <a:xfrm>
            <a:off x="0" y="0"/>
            <a:ext cx="9144000" cy="6859302"/>
          </a:xfrm>
          <a:prstGeom prst="rect">
            <a:avLst/>
          </a:prstGeom>
        </p:spPr>
      </p:pic>
      <p:sp>
        <p:nvSpPr>
          <p:cNvPr id="2" name="Title 1"/>
          <p:cNvSpPr>
            <a:spLocks noGrp="1"/>
          </p:cNvSpPr>
          <p:nvPr>
            <p:ph type="ctrTitle"/>
          </p:nvPr>
        </p:nvSpPr>
        <p:spPr>
          <a:xfrm>
            <a:off x="762000" y="1752600"/>
            <a:ext cx="5410200" cy="1801906"/>
          </a:xfrm>
        </p:spPr>
        <p:txBody>
          <a:bodyPr vert="horz" lIns="91440" tIns="45720" rIns="91440" bIns="45720" rtlCol="0" anchor="b" anchorCtr="0">
            <a:normAutofit/>
          </a:bodyPr>
          <a:lstStyle>
            <a:lvl1pPr algn="l"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447800" y="3733800"/>
            <a:ext cx="4724400" cy="1676400"/>
          </a:xfrm>
        </p:spPr>
        <p:txBody>
          <a:bodyPr>
            <a:normAutofit/>
          </a:bodyPr>
          <a:lstStyle>
            <a:lvl1pPr marL="0" indent="0" algn="l">
              <a:buNone/>
              <a:defRPr sz="2200" kern="1200">
                <a:gradFill>
                  <a:gsLst>
                    <a:gs pos="0">
                      <a:schemeClr val="bg1"/>
                    </a:gs>
                    <a:gs pos="90000">
                      <a:schemeClr val="bg2">
                        <a:lumMod val="90000"/>
                      </a:schemeClr>
                    </a:gs>
                  </a:gsLst>
                  <a:lin ang="5400000" scaled="0"/>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858000" y="6347908"/>
            <a:ext cx="2133600" cy="182880"/>
          </a:xfrm>
        </p:spPr>
        <p:txBody>
          <a:bodyPr/>
          <a:lstStyle>
            <a:lvl1pPr algn="r">
              <a:defRPr>
                <a:solidFill>
                  <a:schemeClr val="bg2"/>
                </a:solidFill>
              </a:defRPr>
            </a:lvl1pPr>
          </a:lstStyle>
          <a:p>
            <a:endParaRPr lang="en-US"/>
          </a:p>
        </p:txBody>
      </p:sp>
      <p:sp>
        <p:nvSpPr>
          <p:cNvPr id="5" name="Footer Placeholder 4"/>
          <p:cNvSpPr>
            <a:spLocks noGrp="1"/>
          </p:cNvSpPr>
          <p:nvPr>
            <p:ph type="ftr" sz="quarter" idx="11"/>
          </p:nvPr>
        </p:nvSpPr>
        <p:spPr>
          <a:xfrm>
            <a:off x="6096000" y="6544234"/>
            <a:ext cx="2895600" cy="182880"/>
          </a:xfr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a:xfrm>
            <a:off x="228600" y="6511960"/>
            <a:ext cx="1066800" cy="215154"/>
          </a:xfrm>
        </p:spPr>
        <p:txBody>
          <a:bodyPr/>
          <a:lstStyle>
            <a:lvl1pPr>
              <a:defRPr>
                <a:solidFill>
                  <a:schemeClr val="bg2"/>
                </a:solidFill>
              </a:defRPr>
            </a:lvl1pPr>
          </a:lstStyle>
          <a:p>
            <a:fld id="{84F381CB-474B-4785-8717-F85BBDC5F15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976438" y="1981201"/>
            <a:ext cx="5325315" cy="3841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89052-D811-4990-9293-C15A9965B6B6}" type="slidenum">
              <a:rPr lang="en-US" smtClean="0"/>
              <a:pPr/>
              <a:t>‹#›</a:t>
            </a:fld>
            <a:endParaRPr lang="en-US"/>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793751"/>
            <a:ext cx="1371600" cy="5041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976438" y="793751"/>
            <a:ext cx="4500562"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4C726-6412-48C1-AEF9-B17B0FED3BCE}" type="slidenum">
              <a:rPr lang="en-US" smtClean="0"/>
              <a:pPr/>
              <a:t>‹#›</a:t>
            </a:fld>
            <a:endParaRPr lang="en-US"/>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BBDAA-B894-4F03-9B27-3FA649C9FF8B}" type="slidenum">
              <a:rPr lang="en-US" smtClean="0"/>
              <a:pPr/>
              <a:t>‹#›</a:t>
            </a:fld>
            <a:endParaRPr lang="en-US"/>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pic>
        <p:nvPicPr>
          <p:cNvPr id="8" name="Picture 7" descr="moonlight section.png"/>
          <p:cNvPicPr>
            <a:picLocks noChangeAspect="1"/>
          </p:cNvPicPr>
          <p:nvPr/>
        </p:nvPicPr>
        <p:blipFill>
          <a:blip r:embed="rId2" cstate="print"/>
          <a:srcRect l="6389" r="4959" b="27051"/>
          <a:stretch>
            <a:fillRect/>
          </a:stretch>
        </p:blipFill>
        <p:spPr>
          <a:xfrm>
            <a:off x="0" y="0"/>
            <a:ext cx="9144000" cy="6858709"/>
          </a:xfrm>
          <a:prstGeom prst="rect">
            <a:avLst/>
          </a:prstGeom>
        </p:spPr>
      </p:pic>
      <p:sp>
        <p:nvSpPr>
          <p:cNvPr id="2" name="Title 1"/>
          <p:cNvSpPr>
            <a:spLocks noGrp="1"/>
          </p:cNvSpPr>
          <p:nvPr>
            <p:ph type="title"/>
          </p:nvPr>
        </p:nvSpPr>
        <p:spPr>
          <a:xfrm>
            <a:off x="685800" y="2438400"/>
            <a:ext cx="7772400" cy="1362075"/>
          </a:xfrm>
        </p:spPr>
        <p:txBody>
          <a:bodyPr vert="horz" lIns="91440" tIns="45720" rIns="91440" bIns="45720" rtlCol="0" anchor="b" anchorCtr="0">
            <a:normAutofit/>
          </a:bodyPr>
          <a:lstStyle>
            <a:lvl1pPr algn="ctr"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3886200"/>
            <a:ext cx="7772400" cy="941294"/>
          </a:xfrm>
        </p:spPr>
        <p:txBody>
          <a:bodyPr anchor="t" anchorCtr="0">
            <a:normAutofit/>
          </a:bodyPr>
          <a:lstStyle>
            <a:lvl1pPr marL="0" indent="0" algn="ctr">
              <a:buNone/>
              <a:defRPr sz="2000" kern="1200">
                <a:gradFill>
                  <a:gsLst>
                    <a:gs pos="0">
                      <a:schemeClr val="bg1"/>
                    </a:gs>
                    <a:gs pos="90000">
                      <a:schemeClr val="bg2">
                        <a:lumMod val="9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B4611-1EEF-400A-BC2B-C9BE274A2D4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1981200" y="792162"/>
            <a:ext cx="6019799" cy="808038"/>
          </a:xfrm>
        </p:spPr>
        <p:txBody>
          <a:bodyPr/>
          <a:lstStyle/>
          <a:p>
            <a:r>
              <a:rPr lang="en-US" smtClean="0"/>
              <a:t>Click to edit Master title style</a:t>
            </a:r>
            <a:endParaRPr/>
          </a:p>
        </p:txBody>
      </p:sp>
      <p:sp>
        <p:nvSpPr>
          <p:cNvPr id="3" name="Content Placeholder 2"/>
          <p:cNvSpPr>
            <a:spLocks noGrp="1"/>
          </p:cNvSpPr>
          <p:nvPr>
            <p:ph sz="half" idx="1"/>
          </p:nvPr>
        </p:nvSpPr>
        <p:spPr>
          <a:xfrm>
            <a:off x="1976438" y="2003425"/>
            <a:ext cx="2971800" cy="3832226"/>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03425"/>
            <a:ext cx="2971800" cy="383222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8C213-0C23-4E64-A449-C8BA27230354}" type="slidenum">
              <a:rPr lang="en-US" smtClean="0"/>
              <a:pPr/>
              <a:t>‹#›</a:t>
            </a:fld>
            <a:endParaRPr lang="en-US"/>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1981200" y="792162"/>
            <a:ext cx="6019799" cy="8080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981200" y="1700960"/>
            <a:ext cx="2971800" cy="75088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81200" y="2541494"/>
            <a:ext cx="2971800" cy="329415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199" y="1700960"/>
            <a:ext cx="2971800" cy="75088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541494"/>
            <a:ext cx="2971800" cy="329415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336F6-9061-48D8-967E-E0322C1DDBFD}" type="slidenum">
              <a:rPr lang="en-US" smtClean="0"/>
              <a:pPr/>
              <a:t>‹#›</a:t>
            </a:fld>
            <a:endParaRPr lang="en-US"/>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71A54-72B2-49C3-B135-680FAE319165}" type="slidenum">
              <a:rPr lang="en-US" smtClean="0"/>
              <a:pPr/>
              <a:t>‹#›</a:t>
            </a:fld>
            <a:endParaRPr lang="en-US"/>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84B9CA-AADB-4E79-A285-E183E819BEC8}" type="slidenum">
              <a:rPr lang="en-US" smtClean="0"/>
              <a:pPr/>
              <a:t>‹#›</a:t>
            </a:fld>
            <a:endParaRPr lang="en-US"/>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301752" y="1033272"/>
            <a:ext cx="1298448" cy="2624328"/>
          </a:xfrm>
        </p:spPr>
        <p:txBody>
          <a:bodyPr anchor="t" anchorCtr="0"/>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2133600" y="1371600"/>
            <a:ext cx="4953000" cy="38862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127248" y="5486400"/>
            <a:ext cx="4498848" cy="758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354C-10D6-4D93-AFA4-0E3436A28E11}" type="slidenum">
              <a:rPr lang="en-US" smtClean="0"/>
              <a:pPr/>
              <a:t>‹#›</a:t>
            </a:fld>
            <a:endParaRPr lang="en-US"/>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304800" y="1033462"/>
            <a:ext cx="1295400" cy="2624138"/>
          </a:xfrm>
        </p:spPr>
        <p:txBody>
          <a:bodyPr anchor="t" anchorCtr="0"/>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1905000" y="914400"/>
            <a:ext cx="5486400" cy="4495800"/>
          </a:xfrm>
          <a:prstGeom prst="ellipse">
            <a:avLst/>
          </a:prstGeom>
          <a:effectLst>
            <a:innerShdw blurRad="254000">
              <a:schemeClr val="tx1"/>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124200" y="5486400"/>
            <a:ext cx="4495800"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C0473-2E96-404B-925C-291BF132BEB4}" type="slidenum">
              <a:rPr lang="en-US" smtClean="0"/>
              <a:pPr/>
              <a:t>‹#›</a:t>
            </a:fld>
            <a:endParaRPr lang="en-US"/>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moonlight master 2.png"/>
          <p:cNvPicPr>
            <a:picLocks noChangeAspect="1"/>
          </p:cNvPicPr>
          <p:nvPr/>
        </p:nvPicPr>
        <p:blipFill>
          <a:blip r:embed="rId13" cstate="print"/>
          <a:srcRect l="2391" t="1099" r="1988"/>
          <a:stretch>
            <a:fillRect/>
          </a:stretch>
        </p:blipFill>
        <p:spPr>
          <a:xfrm>
            <a:off x="0" y="0"/>
            <a:ext cx="9144000" cy="6858000"/>
          </a:xfrm>
          <a:prstGeom prst="rect">
            <a:avLst/>
          </a:prstGeom>
        </p:spPr>
      </p:pic>
      <p:sp>
        <p:nvSpPr>
          <p:cNvPr id="2" name="Title Placeholder 1"/>
          <p:cNvSpPr>
            <a:spLocks noGrp="1"/>
          </p:cNvSpPr>
          <p:nvPr>
            <p:ph type="title"/>
          </p:nvPr>
        </p:nvSpPr>
        <p:spPr>
          <a:xfrm>
            <a:off x="1981201" y="792162"/>
            <a:ext cx="5311562" cy="808038"/>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2286000" y="1981201"/>
            <a:ext cx="5015753" cy="38413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28600" y="6347908"/>
            <a:ext cx="2133600" cy="182880"/>
          </a:xfrm>
          <a:prstGeom prst="rect">
            <a:avLst/>
          </a:prstGeom>
        </p:spPr>
        <p:txBody>
          <a:bodyPr vert="horz" lIns="91440" tIns="45720" rIns="91440" bIns="45720" rtlCol="0" anchor="ctr"/>
          <a:lstStyle>
            <a:lvl1pPr algn="l">
              <a:defRPr sz="1100">
                <a:solidFill>
                  <a:schemeClr val="bg2"/>
                </a:solidFill>
              </a:defRPr>
            </a:lvl1pPr>
          </a:lstStyle>
          <a:p>
            <a:endParaRPr lang="en-US"/>
          </a:p>
        </p:txBody>
      </p:sp>
      <p:sp>
        <p:nvSpPr>
          <p:cNvPr id="5" name="Footer Placeholder 4"/>
          <p:cNvSpPr>
            <a:spLocks noGrp="1"/>
          </p:cNvSpPr>
          <p:nvPr>
            <p:ph type="ftr" sz="quarter" idx="3"/>
          </p:nvPr>
        </p:nvSpPr>
        <p:spPr>
          <a:xfrm>
            <a:off x="228600" y="6544234"/>
            <a:ext cx="2895600" cy="182880"/>
          </a:xfrm>
          <a:prstGeom prst="rect">
            <a:avLst/>
          </a:prstGeom>
        </p:spPr>
        <p:txBody>
          <a:bodyPr vert="horz" lIns="91440" tIns="45720" rIns="91440" bIns="45720" rtlCol="0" anchor="ctr"/>
          <a:lstStyle>
            <a:lvl1pPr algn="l">
              <a:defRPr sz="1100">
                <a:solidFill>
                  <a:schemeClr val="bg2"/>
                </a:solidFill>
              </a:defRPr>
            </a:lvl1pPr>
          </a:lstStyle>
          <a:p>
            <a:endParaRPr lang="en-US"/>
          </a:p>
        </p:txBody>
      </p:sp>
      <p:sp>
        <p:nvSpPr>
          <p:cNvPr id="6" name="Slide Number Placeholder 5"/>
          <p:cNvSpPr>
            <a:spLocks noGrp="1"/>
          </p:cNvSpPr>
          <p:nvPr>
            <p:ph type="sldNum" sz="quarter" idx="4"/>
          </p:nvPr>
        </p:nvSpPr>
        <p:spPr>
          <a:xfrm>
            <a:off x="228600" y="6033246"/>
            <a:ext cx="1066800" cy="215154"/>
          </a:xfrm>
          <a:prstGeom prst="rect">
            <a:avLst/>
          </a:prstGeom>
        </p:spPr>
        <p:txBody>
          <a:bodyPr vert="horz" lIns="91440" tIns="45720" rIns="91440" bIns="45720" rtlCol="0" anchor="ctr"/>
          <a:lstStyle>
            <a:lvl1pPr algn="l">
              <a:defRPr sz="1300">
                <a:solidFill>
                  <a:schemeClr val="bg2"/>
                </a:solidFill>
              </a:defRPr>
            </a:lvl1pPr>
          </a:lstStyle>
          <a:p>
            <a:fld id="{289E09F1-DB01-4B59-B138-9FB518466C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p:randomBar dir="vert"/>
  </p:transition>
  <p:hf sldNum="0" hdr="0"/>
  <p:txStyles>
    <p:titleStyle>
      <a:lvl1pPr algn="l" defTabSz="914400" rtl="0" eaLnBrk="1" latinLnBrk="0" hangingPunct="1">
        <a:spcBef>
          <a:spcPct val="0"/>
        </a:spcBef>
        <a:buNone/>
        <a:defRPr sz="36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p:titleStyle>
    <p:bodyStyle>
      <a:lvl1pPr marL="228600" indent="-228600" algn="l" defTabSz="914400" rtl="0" eaLnBrk="1" latinLnBrk="0" hangingPunct="1">
        <a:spcBef>
          <a:spcPts val="1200"/>
        </a:spcBef>
        <a:buClr>
          <a:schemeClr val="bg2"/>
        </a:buClr>
        <a:buFontTx/>
        <a:buBlip>
          <a:blip r:embed="rId14"/>
        </a:buBlip>
        <a:defRPr sz="2200" kern="1200">
          <a:gradFill>
            <a:gsLst>
              <a:gs pos="0">
                <a:schemeClr val="bg1"/>
              </a:gs>
              <a:gs pos="90000">
                <a:schemeClr val="bg2">
                  <a:lumMod val="90000"/>
                </a:schemeClr>
              </a:gs>
            </a:gsLst>
            <a:lin ang="5400000" scaled="0"/>
          </a:gradFill>
          <a:latin typeface="+mn-lt"/>
          <a:ea typeface="+mn-ea"/>
          <a:cs typeface="+mn-cs"/>
        </a:defRPr>
      </a:lvl1pPr>
      <a:lvl2pPr marL="4572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2pPr>
      <a:lvl3pPr marL="6858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3pPr>
      <a:lvl4pPr marL="9144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4pPr>
      <a:lvl5pPr marL="11430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5pPr>
      <a:lvl6pPr marL="1371600" indent="-228600" algn="l" defTabSz="914400" rtl="0" eaLnBrk="1" latinLnBrk="0" hangingPunct="1">
        <a:spcBef>
          <a:spcPts val="1200"/>
        </a:spcBef>
        <a:buClrTx/>
        <a:buFont typeface="Arial" pitchFamily="34" charset="0"/>
        <a:buChar char="•"/>
        <a:defRPr sz="1800" kern="1200">
          <a:gradFill>
            <a:gsLst>
              <a:gs pos="0">
                <a:schemeClr val="bg1"/>
              </a:gs>
              <a:gs pos="90000">
                <a:schemeClr val="bg2">
                  <a:lumMod val="90000"/>
                </a:schemeClr>
              </a:gs>
            </a:gsLst>
            <a:lin ang="5400000" scaled="0"/>
          </a:gradFill>
          <a:latin typeface="+mn-lt"/>
          <a:ea typeface="+mn-ea"/>
          <a:cs typeface="+mn-cs"/>
        </a:defRPr>
      </a:lvl6pPr>
      <a:lvl7pPr marL="1600200" indent="-228600" algn="l" defTabSz="914400" rtl="0" eaLnBrk="1" latinLnBrk="0" hangingPunct="1">
        <a:spcBef>
          <a:spcPts val="1200"/>
        </a:spcBef>
        <a:buClrTx/>
        <a:buFont typeface="Arial" pitchFamily="34" charset="0"/>
        <a:buChar char="•"/>
        <a:defRPr sz="1800" kern="1200">
          <a:gradFill>
            <a:gsLst>
              <a:gs pos="0">
                <a:schemeClr val="bg1"/>
              </a:gs>
              <a:gs pos="90000">
                <a:schemeClr val="bg2">
                  <a:lumMod val="90000"/>
                </a:schemeClr>
              </a:gs>
            </a:gsLst>
            <a:lin ang="5400000" scaled="0"/>
          </a:gradFill>
          <a:latin typeface="+mn-lt"/>
          <a:ea typeface="+mn-ea"/>
          <a:cs typeface="+mn-cs"/>
        </a:defRPr>
      </a:lvl7pPr>
      <a:lvl8pPr marL="1828800" indent="-228600" algn="l" defTabSz="914400" rtl="0" eaLnBrk="1" latinLnBrk="0" hangingPunct="1">
        <a:spcBef>
          <a:spcPts val="1200"/>
        </a:spcBef>
        <a:buClrTx/>
        <a:buFont typeface="Arial" pitchFamily="34" charset="0"/>
        <a:buChar char="•"/>
        <a:defRPr sz="1800" kern="1200" baseline="0">
          <a:gradFill>
            <a:gsLst>
              <a:gs pos="0">
                <a:schemeClr val="bg1"/>
              </a:gs>
              <a:gs pos="90000">
                <a:schemeClr val="bg2">
                  <a:lumMod val="90000"/>
                </a:schemeClr>
              </a:gs>
            </a:gsLst>
            <a:lin ang="5400000" scaled="0"/>
          </a:gradFill>
          <a:latin typeface="+mn-lt"/>
          <a:ea typeface="+mn-ea"/>
          <a:cs typeface="+mn-cs"/>
        </a:defRPr>
      </a:lvl8pPr>
      <a:lvl9pPr marL="2057400" indent="-228600" algn="l" defTabSz="914400" rtl="0" eaLnBrk="1" latinLnBrk="0" hangingPunct="1">
        <a:spcBef>
          <a:spcPts val="1200"/>
        </a:spcBef>
        <a:buClrTx/>
        <a:buFont typeface="Arial" pitchFamily="34" charset="0"/>
        <a:buChar char="•"/>
        <a:defRPr sz="1800" kern="1200" baseline="0">
          <a:gradFill>
            <a:gsLst>
              <a:gs pos="0">
                <a:schemeClr val="bg1"/>
              </a:gs>
              <a:gs pos="90000">
                <a:schemeClr val="bg2">
                  <a:lumMod val="90000"/>
                </a:schemeClr>
              </a:gs>
            </a:gsLst>
            <a:lin ang="540000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09600"/>
            <a:ext cx="7772400" cy="1362075"/>
          </a:xfrm>
        </p:spPr>
        <p:txBody>
          <a:bodyPr/>
          <a:lstStyle/>
          <a:p>
            <a:r>
              <a:rPr lang="en-US" dirty="0" smtClean="0">
                <a:solidFill>
                  <a:schemeClr val="bg2">
                    <a:lumMod val="25000"/>
                  </a:schemeClr>
                </a:solidFill>
              </a:rPr>
              <a:t>Listening to Light</a:t>
            </a:r>
            <a:endParaRPr lang="en-US" dirty="0">
              <a:solidFill>
                <a:schemeClr val="bg2">
                  <a:lumMod val="25000"/>
                </a:schemeClr>
              </a:solidFill>
            </a:endParaRPr>
          </a:p>
        </p:txBody>
      </p:sp>
      <p:sp>
        <p:nvSpPr>
          <p:cNvPr id="7" name="Content Placeholder 6"/>
          <p:cNvSpPr>
            <a:spLocks noGrp="1"/>
          </p:cNvSpPr>
          <p:nvPr>
            <p:ph type="body" idx="1"/>
          </p:nvPr>
        </p:nvSpPr>
        <p:spPr>
          <a:xfrm>
            <a:off x="-228600" y="2819400"/>
            <a:ext cx="7772400" cy="1447800"/>
          </a:xfrm>
        </p:spPr>
        <p:txBody>
          <a:bodyPr>
            <a:normAutofit lnSpcReduction="10000"/>
          </a:bodyPr>
          <a:lstStyle/>
          <a:p>
            <a:r>
              <a:rPr lang="en-US" sz="2400" b="1" dirty="0" smtClean="0">
                <a:solidFill>
                  <a:schemeClr val="bg2">
                    <a:lumMod val="10000"/>
                  </a:schemeClr>
                </a:solidFill>
              </a:rPr>
              <a:t>MJ Tykoski</a:t>
            </a:r>
          </a:p>
          <a:p>
            <a:r>
              <a:rPr lang="en-US" sz="2400" b="1" dirty="0" smtClean="0">
                <a:solidFill>
                  <a:schemeClr val="bg2">
                    <a:lumMod val="10000"/>
                  </a:schemeClr>
                </a:solidFill>
              </a:rPr>
              <a:t>Cooper Junior High School</a:t>
            </a:r>
          </a:p>
          <a:p>
            <a:r>
              <a:rPr lang="en-US" sz="2400" b="1" dirty="0" smtClean="0">
                <a:solidFill>
                  <a:schemeClr val="bg2">
                    <a:lumMod val="10000"/>
                  </a:schemeClr>
                </a:solidFill>
              </a:rPr>
              <a:t>Wylie, Texas</a:t>
            </a:r>
            <a:endParaRPr lang="en-US" sz="2400" b="1" dirty="0">
              <a:solidFill>
                <a:schemeClr val="bg2">
                  <a:lumMod val="10000"/>
                </a:schemeClr>
              </a:solidFill>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pic>
        <p:nvPicPr>
          <p:cNvPr id="5122" name="Picture 2" descr="C:\Users\mjtykoski\AppData\Local\Microsoft\Windows\Temporary Internet Files\Content.IE5\R39AX7XR\MC900441147[1].jpg"/>
          <p:cNvPicPr>
            <a:picLocks noGrp="1" noChangeAspect="1" noChangeArrowheads="1"/>
          </p:cNvPicPr>
          <p:nvPr>
            <p:ph sz="half" idx="4294967295"/>
          </p:nvPr>
        </p:nvPicPr>
        <p:blipFill>
          <a:blip r:embed="rId2" cstate="print"/>
          <a:srcRect/>
          <a:stretch>
            <a:fillRect/>
          </a:stretch>
        </p:blipFill>
        <p:spPr bwMode="auto">
          <a:xfrm rot="5400000">
            <a:off x="5295900" y="2652713"/>
            <a:ext cx="3848100" cy="2962275"/>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295400" y="457200"/>
            <a:ext cx="6553199" cy="1189038"/>
          </a:xfrm>
        </p:spPr>
        <p:txBody>
          <a:bodyPr>
            <a:noAutofit/>
          </a:bodyPr>
          <a:lstStyle/>
          <a:p>
            <a:r>
              <a:rPr lang="en-US" b="1" dirty="0" smtClean="0">
                <a:solidFill>
                  <a:schemeClr val="bg2">
                    <a:lumMod val="25000"/>
                  </a:schemeClr>
                </a:solidFill>
              </a:rPr>
              <a:t>What happens when you shine the following on the photocell</a:t>
            </a:r>
            <a:endParaRPr lang="en-US" b="1" dirty="0">
              <a:solidFill>
                <a:schemeClr val="bg2">
                  <a:lumMod val="25000"/>
                </a:schemeClr>
              </a:solidFill>
            </a:endParaRPr>
          </a:p>
        </p:txBody>
      </p:sp>
      <p:sp>
        <p:nvSpPr>
          <p:cNvPr id="6" name="Content Placeholder 5"/>
          <p:cNvSpPr>
            <a:spLocks noGrp="1"/>
          </p:cNvSpPr>
          <p:nvPr>
            <p:ph idx="1"/>
          </p:nvPr>
        </p:nvSpPr>
        <p:spPr/>
        <p:txBody>
          <a:bodyPr>
            <a:normAutofit/>
          </a:bodyPr>
          <a:lstStyle/>
          <a:p>
            <a:pPr>
              <a:buNone/>
            </a:pPr>
            <a:r>
              <a:rPr lang="en-US" sz="4000" b="1" dirty="0" smtClean="0">
                <a:solidFill>
                  <a:schemeClr val="bg2">
                    <a:lumMod val="10000"/>
                  </a:schemeClr>
                </a:solidFill>
              </a:rPr>
              <a:t>Data Table #4:  Remote Control</a:t>
            </a:r>
            <a:endParaRPr lang="en-US" sz="4000" b="1" dirty="0">
              <a:solidFill>
                <a:schemeClr val="bg2">
                  <a:lumMod val="10000"/>
                </a:schemeClr>
              </a:solidFill>
            </a:endParaRPr>
          </a:p>
        </p:txBody>
      </p:sp>
      <p:sp>
        <p:nvSpPr>
          <p:cNvPr id="4" name="Rectangle 4"/>
          <p:cNvSpPr>
            <a:spLocks noGrp="1" noChangeArrowheads="1"/>
          </p:cNvSpPr>
          <p:nvPr>
            <p:ph type="dt" sz="half" idx="10"/>
          </p:nvPr>
        </p:nvSpPr>
        <p:spPr/>
        <p:txBody>
          <a:bodyPr/>
          <a:lstStyle/>
          <a:p>
            <a:endParaRPr lang="en-US"/>
          </a:p>
        </p:txBody>
      </p:sp>
      <p:sp>
        <p:nvSpPr>
          <p:cNvPr id="5" name="Rectangle 5"/>
          <p:cNvSpPr>
            <a:spLocks noGrp="1" noChangeArrowheads="1"/>
          </p:cNvSpPr>
          <p:nvPr>
            <p:ph type="ftr" sz="quarter" idx="11"/>
          </p:nvPr>
        </p:nvSpPr>
        <p:spPr/>
        <p:txBody>
          <a:bodyPr/>
          <a:lstStyle/>
          <a:p>
            <a:endParaRPr lang="en-US"/>
          </a:p>
        </p:txBody>
      </p:sp>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Content Placeholder 2"/>
          <p:cNvSpPr>
            <a:spLocks noGrp="1"/>
          </p:cNvSpPr>
          <p:nvPr>
            <p:ph sz="half" idx="1"/>
          </p:nvPr>
        </p:nvSpPr>
        <p:spPr>
          <a:xfrm>
            <a:off x="609600" y="1905000"/>
            <a:ext cx="2971800" cy="3832226"/>
          </a:xfrm>
        </p:spPr>
        <p:txBody>
          <a:bodyPr>
            <a:normAutofit fontScale="92500" lnSpcReduction="20000"/>
          </a:bodyPr>
          <a:lstStyle/>
          <a:p>
            <a:pPr algn="ctr">
              <a:buNone/>
            </a:pPr>
            <a:r>
              <a:rPr lang="en-US" sz="4000" b="1" dirty="0" smtClean="0">
                <a:solidFill>
                  <a:schemeClr val="bg2">
                    <a:lumMod val="10000"/>
                  </a:schemeClr>
                </a:solidFill>
              </a:rPr>
              <a:t>Infrared light can be picked up on a photocell!</a:t>
            </a:r>
          </a:p>
          <a:p>
            <a:pPr algn="ctr">
              <a:buNone/>
            </a:pPr>
            <a:endParaRPr lang="en-US" sz="4000" b="1" dirty="0" smtClean="0">
              <a:solidFill>
                <a:schemeClr val="bg2">
                  <a:lumMod val="10000"/>
                </a:schemeClr>
              </a:solidFill>
            </a:endParaRPr>
          </a:p>
          <a:p>
            <a:pPr algn="ctr">
              <a:buNone/>
            </a:pPr>
            <a:r>
              <a:rPr lang="en-US" sz="4000" b="1" dirty="0" smtClean="0">
                <a:solidFill>
                  <a:schemeClr val="bg2">
                    <a:lumMod val="10000"/>
                  </a:schemeClr>
                </a:solidFill>
              </a:rPr>
              <a:t>It’s light!  </a:t>
            </a:r>
            <a:endParaRPr lang="en-US" sz="4000" b="1" dirty="0">
              <a:solidFill>
                <a:schemeClr val="bg2">
                  <a:lumMod val="10000"/>
                </a:schemeClr>
              </a:solidFill>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Content Placeholder 8"/>
          <p:cNvSpPr>
            <a:spLocks noGrp="1"/>
          </p:cNvSpPr>
          <p:nvPr>
            <p:ph sz="half" idx="2"/>
          </p:nvPr>
        </p:nvSpPr>
        <p:spPr/>
        <p:txBody>
          <a:bodyPr>
            <a:normAutofit fontScale="92500" lnSpcReduction="20000"/>
          </a:bodyPr>
          <a:lstStyle/>
          <a:p>
            <a:endParaRPr lang="en-US"/>
          </a:p>
        </p:txBody>
      </p:sp>
      <p:pic>
        <p:nvPicPr>
          <p:cNvPr id="3079" name="Picture 7" descr="C:\Users\mjtykoski\AppData\Local\Microsoft\Windows\Temporary Internet Files\Content.IE5\Q24DCFOB\MM900284137[1].gif"/>
          <p:cNvPicPr>
            <a:picLocks noChangeAspect="1" noChangeArrowheads="1" noCrop="1"/>
          </p:cNvPicPr>
          <p:nvPr/>
        </p:nvPicPr>
        <p:blipFill>
          <a:blip r:embed="rId2" cstate="print"/>
          <a:srcRect/>
          <a:stretch>
            <a:fillRect/>
          </a:stretch>
        </p:blipFill>
        <p:spPr bwMode="auto">
          <a:xfrm>
            <a:off x="3886200" y="1828800"/>
            <a:ext cx="4470400" cy="365760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bg2">
                    <a:lumMod val="25000"/>
                  </a:schemeClr>
                </a:solidFill>
              </a:rPr>
              <a:t>If  astronomers…</a:t>
            </a:r>
            <a:endParaRPr lang="en-US" sz="4400" b="1" dirty="0">
              <a:solidFill>
                <a:schemeClr val="bg2">
                  <a:lumMod val="25000"/>
                </a:schemeClr>
              </a:solidFill>
            </a:endParaRPr>
          </a:p>
        </p:txBody>
      </p:sp>
      <p:sp>
        <p:nvSpPr>
          <p:cNvPr id="3" name="Content Placeholder 2"/>
          <p:cNvSpPr>
            <a:spLocks noGrp="1"/>
          </p:cNvSpPr>
          <p:nvPr>
            <p:ph idx="1"/>
          </p:nvPr>
        </p:nvSpPr>
        <p:spPr/>
        <p:txBody>
          <a:bodyPr>
            <a:normAutofit fontScale="92500" lnSpcReduction="10000"/>
          </a:bodyPr>
          <a:lstStyle/>
          <a:p>
            <a:pPr>
              <a:buNone/>
            </a:pPr>
            <a:r>
              <a:rPr lang="en-US" sz="3600" b="1" dirty="0" smtClean="0">
                <a:solidFill>
                  <a:schemeClr val="bg2">
                    <a:lumMod val="25000"/>
                  </a:schemeClr>
                </a:solidFill>
              </a:rPr>
              <a:t>…only look at visible light,  they are missing most of the picture!</a:t>
            </a:r>
          </a:p>
          <a:p>
            <a:pPr>
              <a:buNone/>
            </a:pPr>
            <a:endParaRPr lang="en-US" dirty="0" smtClean="0"/>
          </a:p>
          <a:p>
            <a:pPr>
              <a:buNone/>
            </a:pPr>
            <a:r>
              <a:rPr lang="en-US" sz="3500" b="1" dirty="0" smtClean="0">
                <a:solidFill>
                  <a:schemeClr val="bg2">
                    <a:lumMod val="10000"/>
                  </a:schemeClr>
                </a:solidFill>
              </a:rPr>
              <a:t>Look at the picture of Orion in visible light.  Where would you point your telescope?</a:t>
            </a:r>
            <a:endParaRPr lang="en-US" sz="3500" b="1" dirty="0">
              <a:solidFill>
                <a:schemeClr val="bg2">
                  <a:lumMod val="10000"/>
                </a:schemeClr>
              </a:solidFill>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Content Placeholder 2"/>
          <p:cNvSpPr>
            <a:spLocks noGrp="1"/>
          </p:cNvSpPr>
          <p:nvPr>
            <p:ph sz="half" idx="1"/>
          </p:nvPr>
        </p:nvSpPr>
        <p:spPr>
          <a:xfrm>
            <a:off x="914400" y="914400"/>
            <a:ext cx="3505200" cy="4876800"/>
          </a:xfrm>
        </p:spPr>
        <p:txBody>
          <a:bodyPr>
            <a:noAutofit/>
          </a:bodyPr>
          <a:lstStyle/>
          <a:p>
            <a:r>
              <a:rPr lang="en-US" sz="2800" b="1" dirty="0" smtClean="0">
                <a:solidFill>
                  <a:schemeClr val="bg2">
                    <a:lumMod val="25000"/>
                  </a:schemeClr>
                </a:solidFill>
              </a:rPr>
              <a:t>Now look at Orion in infrared light.</a:t>
            </a:r>
          </a:p>
          <a:p>
            <a:endParaRPr lang="en-US" sz="2800" b="1" dirty="0" smtClean="0">
              <a:solidFill>
                <a:schemeClr val="bg2">
                  <a:lumMod val="25000"/>
                </a:schemeClr>
              </a:solidFill>
            </a:endParaRPr>
          </a:p>
          <a:p>
            <a:r>
              <a:rPr lang="en-US" sz="2800" b="1" dirty="0" smtClean="0">
                <a:solidFill>
                  <a:schemeClr val="bg2">
                    <a:lumMod val="25000"/>
                  </a:schemeClr>
                </a:solidFill>
              </a:rPr>
              <a:t>Would you still look in the same area?</a:t>
            </a:r>
          </a:p>
          <a:p>
            <a:endParaRPr lang="en-US" sz="2800" b="1" dirty="0" smtClean="0">
              <a:solidFill>
                <a:schemeClr val="bg2">
                  <a:lumMod val="25000"/>
                </a:schemeClr>
              </a:solidFill>
            </a:endParaRPr>
          </a:p>
          <a:p>
            <a:r>
              <a:rPr lang="en-US" sz="2800" b="1" dirty="0" smtClean="0">
                <a:solidFill>
                  <a:schemeClr val="bg2">
                    <a:lumMod val="25000"/>
                  </a:schemeClr>
                </a:solidFill>
              </a:rPr>
              <a:t>Where would you look that you hadn’t considered before?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pic>
        <p:nvPicPr>
          <p:cNvPr id="4098" name="Picture 2" descr="C:\Users\mjtykoski\AppData\Local\Microsoft\Windows\Temporary Internet Files\Content.IE5\4QTPANTR\MC900083131[1].wmf"/>
          <p:cNvPicPr>
            <a:picLocks noGrp="1" noChangeAspect="1" noChangeArrowheads="1"/>
          </p:cNvPicPr>
          <p:nvPr>
            <p:ph sz="half" idx="2"/>
          </p:nvPr>
        </p:nvPicPr>
        <p:blipFill>
          <a:blip r:embed="rId2" cstate="print"/>
          <a:srcRect/>
          <a:stretch>
            <a:fillRect/>
          </a:stretch>
        </p:blipFill>
        <p:spPr bwMode="auto">
          <a:xfrm>
            <a:off x="5105400" y="1524000"/>
            <a:ext cx="2809021" cy="3843719"/>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lumMod val="10000"/>
                  </a:schemeClr>
                </a:solidFill>
              </a:rPr>
              <a:t>Listening to Light</a:t>
            </a:r>
            <a:endParaRPr lang="en-US" b="1" dirty="0">
              <a:solidFill>
                <a:schemeClr val="bg2">
                  <a:lumMod val="10000"/>
                </a:schemeClr>
              </a:solidFill>
            </a:endParaRPr>
          </a:p>
        </p:txBody>
      </p:sp>
      <p:sp>
        <p:nvSpPr>
          <p:cNvPr id="3" name="Content Placeholder 2"/>
          <p:cNvSpPr>
            <a:spLocks noGrp="1"/>
          </p:cNvSpPr>
          <p:nvPr>
            <p:ph idx="1"/>
          </p:nvPr>
        </p:nvSpPr>
        <p:spPr>
          <a:xfrm>
            <a:off x="762000" y="1905000"/>
            <a:ext cx="7391400" cy="3841375"/>
          </a:xfrm>
        </p:spPr>
        <p:txBody>
          <a:bodyPr>
            <a:noAutofit/>
          </a:bodyPr>
          <a:lstStyle/>
          <a:p>
            <a:pPr marL="457200" lvl="0" indent="-457200">
              <a:buFont typeface="+mj-lt"/>
              <a:buAutoNum type="arabicPeriod"/>
            </a:pPr>
            <a:r>
              <a:rPr lang="en-US" sz="2400" b="1" dirty="0" smtClean="0">
                <a:solidFill>
                  <a:schemeClr val="bg2">
                    <a:lumMod val="10000"/>
                  </a:schemeClr>
                </a:solidFill>
              </a:rPr>
              <a:t> A student pulls the infrared LED out of a remote and connects it to an MP3 player.  Then the student turns the MP3 player on, and holds the infrared LED close to the photocell.  What will the student hear coming out of the amplifier/speaker?</a:t>
            </a:r>
          </a:p>
          <a:p>
            <a:pPr marL="457200" lvl="0" indent="-457200">
              <a:buFont typeface="+mj-lt"/>
              <a:buAutoNum type="arabicPeriod"/>
            </a:pPr>
            <a:r>
              <a:rPr lang="en-US" sz="2400" b="1" dirty="0" smtClean="0">
                <a:solidFill>
                  <a:schemeClr val="bg2">
                    <a:lumMod val="10000"/>
                  </a:schemeClr>
                </a:solidFill>
              </a:rPr>
              <a:t>Describe the energy transformations from the MP3 player to the amplifier/speaker.</a:t>
            </a:r>
          </a:p>
          <a:p>
            <a:pPr marL="457200" lvl="0" indent="-457200">
              <a:buFont typeface="+mj-lt"/>
              <a:buAutoNum type="arabicPeriod"/>
            </a:pPr>
            <a:r>
              <a:rPr lang="en-US" sz="2400" b="1" dirty="0" smtClean="0">
                <a:solidFill>
                  <a:schemeClr val="bg2">
                    <a:lumMod val="10000"/>
                  </a:schemeClr>
                </a:solidFill>
              </a:rPr>
              <a:t> An astronomer is going to look at M16, the Eagle Nebula.  What wavelength would be best for viewing the Eagle Nebula:  visible, infrared, or ultraviolet?  Why?</a:t>
            </a:r>
          </a:p>
          <a:p>
            <a:pPr>
              <a:buNone/>
            </a:pPr>
            <a:endParaRPr lang="en-US" sz="2400" b="1" dirty="0">
              <a:solidFill>
                <a:schemeClr val="bg2">
                  <a:lumMod val="10000"/>
                </a:schemeClr>
              </a:solidFill>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solidFill>
                  <a:schemeClr val="bg2">
                    <a:lumMod val="25000"/>
                  </a:schemeClr>
                </a:solidFill>
              </a:rPr>
              <a:t>Three astronomers…</a:t>
            </a:r>
            <a:endParaRPr lang="en-US" sz="4400" b="1" dirty="0">
              <a:solidFill>
                <a:schemeClr val="bg2">
                  <a:lumMod val="25000"/>
                </a:schemeClr>
              </a:solidFill>
            </a:endParaRPr>
          </a:p>
        </p:txBody>
      </p:sp>
      <p:sp>
        <p:nvSpPr>
          <p:cNvPr id="3" name="Content Placeholder 2"/>
          <p:cNvSpPr>
            <a:spLocks noGrp="1"/>
          </p:cNvSpPr>
          <p:nvPr>
            <p:ph sz="half" idx="1"/>
          </p:nvPr>
        </p:nvSpPr>
        <p:spPr/>
        <p:txBody>
          <a:bodyPr>
            <a:noAutofit/>
          </a:bodyPr>
          <a:lstStyle/>
          <a:p>
            <a:pPr>
              <a:buNone/>
            </a:pPr>
            <a:r>
              <a:rPr lang="en-US" sz="3200" b="1" dirty="0" smtClean="0">
                <a:solidFill>
                  <a:schemeClr val="bg2">
                    <a:lumMod val="10000"/>
                  </a:schemeClr>
                </a:solidFill>
              </a:rPr>
              <a:t>…are trying to decide what wavelengths of light they should use when looking at the constellation Orion…</a:t>
            </a:r>
            <a:endParaRPr lang="en-US" sz="3200" b="1" dirty="0">
              <a:solidFill>
                <a:schemeClr val="bg2">
                  <a:lumMod val="10000"/>
                </a:schemeClr>
              </a:solidFill>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pic>
        <p:nvPicPr>
          <p:cNvPr id="1026" name="Picture 2" descr="C:\Users\mjtykoski\AppData\Local\Microsoft\Windows\Temporary Internet Files\Content.IE5\6MJLJP24\MC900287601[1].wmf"/>
          <p:cNvPicPr>
            <a:picLocks noGrp="1" noChangeAspect="1" noChangeArrowheads="1"/>
          </p:cNvPicPr>
          <p:nvPr>
            <p:ph sz="half" idx="2"/>
          </p:nvPr>
        </p:nvPicPr>
        <p:blipFill>
          <a:blip r:embed="rId2" cstate="print"/>
          <a:srcRect/>
          <a:stretch>
            <a:fillRect/>
          </a:stretch>
        </p:blipFill>
        <p:spPr bwMode="auto">
          <a:xfrm>
            <a:off x="5791200" y="2057400"/>
            <a:ext cx="2911668" cy="403860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chemeClr val="bg2">
                    <a:lumMod val="25000"/>
                  </a:schemeClr>
                </a:solidFill>
              </a:rPr>
              <a:t>Who does your group agree with?</a:t>
            </a:r>
            <a:endParaRPr lang="en-US" sz="4000" b="1" dirty="0">
              <a:solidFill>
                <a:schemeClr val="bg2">
                  <a:lumMod val="25000"/>
                </a:schemeClr>
              </a:solidFill>
            </a:endParaRPr>
          </a:p>
        </p:txBody>
      </p:sp>
      <p:sp>
        <p:nvSpPr>
          <p:cNvPr id="3" name="Content Placeholder 2"/>
          <p:cNvSpPr>
            <a:spLocks noGrp="1"/>
          </p:cNvSpPr>
          <p:nvPr>
            <p:ph idx="1"/>
          </p:nvPr>
        </p:nvSpPr>
        <p:spPr/>
        <p:txBody>
          <a:bodyPr>
            <a:noAutofit/>
          </a:bodyPr>
          <a:lstStyle/>
          <a:p>
            <a:pPr>
              <a:buNone/>
            </a:pPr>
            <a:r>
              <a:rPr lang="en-US" sz="3200" b="1" dirty="0" smtClean="0">
                <a:solidFill>
                  <a:schemeClr val="bg2">
                    <a:lumMod val="10000"/>
                  </a:schemeClr>
                </a:solidFill>
              </a:rPr>
              <a:t>Statement 1:  Dr. Moon says we should look at Orion in the visible spectrum because that is what we can see with our eyes.  What’s the point in looking at any other part when we can’t even see it?</a:t>
            </a:r>
          </a:p>
          <a:p>
            <a:endParaRPr lang="en-US" sz="3200" b="1" dirty="0">
              <a:solidFill>
                <a:schemeClr val="bg2">
                  <a:lumMod val="25000"/>
                </a:schemeClr>
              </a:solidFill>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chemeClr val="bg2">
                    <a:lumMod val="25000"/>
                  </a:schemeClr>
                </a:solidFill>
              </a:rPr>
              <a:t>Who does your group agree with?</a:t>
            </a:r>
            <a:endParaRPr lang="en-US" sz="4000" b="1" dirty="0">
              <a:solidFill>
                <a:schemeClr val="bg2">
                  <a:lumMod val="25000"/>
                </a:schemeClr>
              </a:solidFill>
            </a:endParaRPr>
          </a:p>
        </p:txBody>
      </p:sp>
      <p:sp>
        <p:nvSpPr>
          <p:cNvPr id="3" name="Content Placeholder 2"/>
          <p:cNvSpPr>
            <a:spLocks noGrp="1"/>
          </p:cNvSpPr>
          <p:nvPr>
            <p:ph idx="1"/>
          </p:nvPr>
        </p:nvSpPr>
        <p:spPr/>
        <p:txBody>
          <a:bodyPr>
            <a:noAutofit/>
          </a:bodyPr>
          <a:lstStyle/>
          <a:p>
            <a:pPr>
              <a:buNone/>
            </a:pPr>
            <a:r>
              <a:rPr lang="en-US" sz="3200" b="1" dirty="0" smtClean="0">
                <a:solidFill>
                  <a:schemeClr val="bg2">
                    <a:lumMod val="10000"/>
                  </a:schemeClr>
                </a:solidFill>
              </a:rPr>
              <a:t>Statement 2:  Dr. Luna says we should look at Orion in the infrared because it has wavelengths longer than visible light.  Longer wavelengths can get through the gas and dust in nebulas.</a:t>
            </a:r>
          </a:p>
          <a:p>
            <a:endParaRPr lang="en-US" sz="3200" b="1" dirty="0">
              <a:solidFill>
                <a:schemeClr val="bg2">
                  <a:lumMod val="10000"/>
                </a:schemeClr>
              </a:solidFill>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chemeClr val="bg2">
                    <a:lumMod val="25000"/>
                  </a:schemeClr>
                </a:solidFill>
              </a:rPr>
              <a:t>Who does your group agree with?</a:t>
            </a:r>
            <a:endParaRPr lang="en-US" sz="4000" b="1" dirty="0">
              <a:solidFill>
                <a:schemeClr val="bg2">
                  <a:lumMod val="25000"/>
                </a:schemeClr>
              </a:solidFill>
            </a:endParaRPr>
          </a:p>
        </p:txBody>
      </p:sp>
      <p:sp>
        <p:nvSpPr>
          <p:cNvPr id="3" name="Content Placeholder 2"/>
          <p:cNvSpPr>
            <a:spLocks noGrp="1"/>
          </p:cNvSpPr>
          <p:nvPr>
            <p:ph idx="1"/>
          </p:nvPr>
        </p:nvSpPr>
        <p:spPr/>
        <p:txBody>
          <a:bodyPr>
            <a:normAutofit fontScale="92500" lnSpcReduction="10000"/>
          </a:bodyPr>
          <a:lstStyle/>
          <a:p>
            <a:pPr>
              <a:buNone/>
            </a:pPr>
            <a:r>
              <a:rPr lang="en-US" sz="3200" b="1" dirty="0" smtClean="0">
                <a:solidFill>
                  <a:schemeClr val="bg2">
                    <a:lumMod val="10000"/>
                  </a:schemeClr>
                </a:solidFill>
              </a:rPr>
              <a:t>Statement 3:  Dr. Monde says we should look at Orion in the ultraviolet because it does not have as much energy as visible or infrared.  Too much energy can be dangerous for humans and we don’t want to get hurt.</a:t>
            </a:r>
          </a:p>
          <a:p>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chemeClr val="bg2">
                    <a:lumMod val="25000"/>
                  </a:schemeClr>
                </a:solidFill>
              </a:rPr>
              <a:t>Who does your group agree with?</a:t>
            </a:r>
            <a:endParaRPr lang="en-US" sz="4000" b="1" dirty="0">
              <a:solidFill>
                <a:schemeClr val="bg2">
                  <a:lumMod val="25000"/>
                </a:schemeClr>
              </a:solidFill>
            </a:endParaRPr>
          </a:p>
        </p:txBody>
      </p:sp>
      <p:sp>
        <p:nvSpPr>
          <p:cNvPr id="6" name="Text Placeholder 5"/>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normAutofit lnSpcReduction="10000"/>
          </a:bodyPr>
          <a:lstStyle/>
          <a:p>
            <a:pPr>
              <a:buNone/>
            </a:pPr>
            <a:r>
              <a:rPr lang="en-US" sz="3200" b="1" dirty="0" smtClean="0">
                <a:solidFill>
                  <a:schemeClr val="bg2">
                    <a:lumMod val="10000"/>
                  </a:schemeClr>
                </a:solidFill>
              </a:rPr>
              <a:t>Dr. Moon:  Visible</a:t>
            </a:r>
          </a:p>
          <a:p>
            <a:pPr>
              <a:buNone/>
            </a:pPr>
            <a:r>
              <a:rPr lang="en-US" sz="3200" b="1" dirty="0" smtClean="0">
                <a:solidFill>
                  <a:schemeClr val="bg2">
                    <a:lumMod val="10000"/>
                  </a:schemeClr>
                </a:solidFill>
              </a:rPr>
              <a:t>Dr. Luna:  Infrared</a:t>
            </a:r>
          </a:p>
          <a:p>
            <a:pPr>
              <a:buNone/>
            </a:pPr>
            <a:r>
              <a:rPr lang="en-US" sz="3200" b="1" dirty="0" smtClean="0">
                <a:solidFill>
                  <a:schemeClr val="bg2">
                    <a:lumMod val="10000"/>
                  </a:schemeClr>
                </a:solidFill>
              </a:rPr>
              <a:t>Dr. Monde:  Ultraviolet</a:t>
            </a:r>
          </a:p>
          <a:p>
            <a:endParaRPr lang="en-US" dirty="0"/>
          </a:p>
        </p:txBody>
      </p:sp>
      <p:sp>
        <p:nvSpPr>
          <p:cNvPr id="7" name="Text Placeholder 6"/>
          <p:cNvSpPr>
            <a:spLocks noGrp="1"/>
          </p:cNvSpPr>
          <p:nvPr>
            <p:ph type="body" sz="quarter" idx="3"/>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pic>
        <p:nvPicPr>
          <p:cNvPr id="1026" name="Picture 2" descr="C:\Users\mjtykoski\AppData\Local\Microsoft\Windows\Temporary Internet Files\Content.IE5\Q24DCFOB\MC910216407[1].png"/>
          <p:cNvPicPr>
            <a:picLocks noGrp="1" noChangeAspect="1" noChangeArrowheads="1"/>
          </p:cNvPicPr>
          <p:nvPr>
            <p:ph sz="quarter" idx="4"/>
          </p:nvPr>
        </p:nvPicPr>
        <p:blipFill>
          <a:blip r:embed="rId2" cstate="print"/>
          <a:srcRect/>
          <a:stretch>
            <a:fillRect/>
          </a:stretch>
        </p:blipFill>
        <p:spPr bwMode="auto">
          <a:xfrm>
            <a:off x="5029200" y="2894134"/>
            <a:ext cx="2971800" cy="258897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828800" y="838200"/>
            <a:ext cx="5311562" cy="808038"/>
          </a:xfrm>
        </p:spPr>
        <p:txBody>
          <a:bodyPr>
            <a:noAutofit/>
          </a:bodyPr>
          <a:lstStyle/>
          <a:p>
            <a:r>
              <a:rPr lang="en-US" sz="5400" b="1" dirty="0" smtClean="0">
                <a:solidFill>
                  <a:schemeClr val="bg2">
                    <a:lumMod val="25000"/>
                  </a:schemeClr>
                </a:solidFill>
              </a:rPr>
              <a:t>The Set Up</a:t>
            </a:r>
            <a:endParaRPr lang="en-US" sz="5400" b="1" dirty="0">
              <a:solidFill>
                <a:schemeClr val="bg2">
                  <a:lumMod val="25000"/>
                </a:schemeClr>
              </a:solidFill>
            </a:endParaRPr>
          </a:p>
        </p:txBody>
      </p:sp>
      <p:sp>
        <p:nvSpPr>
          <p:cNvPr id="4" name="Rectangle 4"/>
          <p:cNvSpPr>
            <a:spLocks noGrp="1" noChangeArrowheads="1"/>
          </p:cNvSpPr>
          <p:nvPr>
            <p:ph type="dt" sz="half" idx="10"/>
          </p:nvPr>
        </p:nvSpPr>
        <p:spPr>
          <a:xfrm>
            <a:off x="838200" y="1752600"/>
            <a:ext cx="3352800" cy="4114800"/>
          </a:xfrm>
        </p:spPr>
        <p:txBody>
          <a:bodyPr/>
          <a:lstStyle/>
          <a:p>
            <a:pPr>
              <a:buFont typeface="Arial" pitchFamily="34" charset="0"/>
              <a:buChar char="•"/>
            </a:pPr>
            <a:r>
              <a:rPr lang="en-US" sz="3200" dirty="0" smtClean="0">
                <a:solidFill>
                  <a:schemeClr val="bg2">
                    <a:lumMod val="10000"/>
                  </a:schemeClr>
                </a:solidFill>
              </a:rPr>
              <a:t>A small solar panel (photocell) is wired to a amplifier/</a:t>
            </a:r>
          </a:p>
          <a:p>
            <a:pPr>
              <a:buFont typeface="Arial" pitchFamily="34" charset="0"/>
              <a:buChar char="•"/>
            </a:pPr>
            <a:r>
              <a:rPr lang="en-US" sz="3200" dirty="0" smtClean="0">
                <a:solidFill>
                  <a:schemeClr val="bg2">
                    <a:lumMod val="10000"/>
                  </a:schemeClr>
                </a:solidFill>
              </a:rPr>
              <a:t>Speaker</a:t>
            </a:r>
          </a:p>
          <a:p>
            <a:pPr>
              <a:buFont typeface="Arial" pitchFamily="34" charset="0"/>
              <a:buChar char="•"/>
            </a:pPr>
            <a:endParaRPr lang="en-US" sz="3200" dirty="0" smtClean="0">
              <a:solidFill>
                <a:schemeClr val="bg2">
                  <a:lumMod val="10000"/>
                </a:schemeClr>
              </a:solidFill>
            </a:endParaRPr>
          </a:p>
          <a:p>
            <a:pPr>
              <a:buFont typeface="Arial" pitchFamily="34" charset="0"/>
              <a:buChar char="•"/>
            </a:pPr>
            <a:r>
              <a:rPr lang="en-US" sz="3200" dirty="0" smtClean="0">
                <a:solidFill>
                  <a:schemeClr val="bg2">
                    <a:lumMod val="10000"/>
                  </a:schemeClr>
                </a:solidFill>
              </a:rPr>
              <a:t>Make sure the speaker is off</a:t>
            </a:r>
            <a:endParaRPr lang="en-US" sz="3200" dirty="0">
              <a:solidFill>
                <a:schemeClr val="bg2">
                  <a:lumMod val="10000"/>
                </a:schemeClr>
              </a:solidFill>
            </a:endParaRPr>
          </a:p>
        </p:txBody>
      </p:sp>
      <p:sp>
        <p:nvSpPr>
          <p:cNvPr id="5" name="Rectangle 5"/>
          <p:cNvSpPr>
            <a:spLocks noGrp="1" noChangeArrowheads="1"/>
          </p:cNvSpPr>
          <p:nvPr>
            <p:ph type="ftr" sz="quarter" idx="11"/>
          </p:nvPr>
        </p:nvSpPr>
        <p:spPr/>
        <p:txBody>
          <a:bodyPr/>
          <a:lstStyle/>
          <a:p>
            <a:endParaRPr lang="en-US"/>
          </a:p>
        </p:txBody>
      </p:sp>
      <p:pic>
        <p:nvPicPr>
          <p:cNvPr id="2" name="Picture 2" descr="C:\Users\mjtykoski\AppData\Local\Microsoft\Windows\Temporary Internet Files\Content.IE5\R39AX7XR\MC900438057[1].png"/>
          <p:cNvPicPr>
            <a:picLocks noGrp="1" noChangeAspect="1" noChangeArrowheads="1"/>
          </p:cNvPicPr>
          <p:nvPr>
            <p:ph idx="1"/>
          </p:nvPr>
        </p:nvPicPr>
        <p:blipFill>
          <a:blip r:embed="rId2" cstate="print"/>
          <a:srcRect/>
          <a:stretch>
            <a:fillRect/>
          </a:stretch>
        </p:blipFill>
        <p:spPr bwMode="auto">
          <a:xfrm>
            <a:off x="5410200" y="990600"/>
            <a:ext cx="3200400" cy="3200400"/>
          </a:xfrm>
          <a:prstGeom prst="rect">
            <a:avLst/>
          </a:prstGeom>
          <a:noFill/>
        </p:spPr>
      </p:pic>
      <p:pic>
        <p:nvPicPr>
          <p:cNvPr id="2051" name="Picture 3" descr="C:\Users\mjtykoski\AppData\Local\Microsoft\Windows\Temporary Internet Files\Content.IE5\Q24DCFOB\MC900329938[1].wmf"/>
          <p:cNvPicPr>
            <a:picLocks noChangeAspect="1" noChangeArrowheads="1"/>
          </p:cNvPicPr>
          <p:nvPr/>
        </p:nvPicPr>
        <p:blipFill>
          <a:blip r:embed="rId3" cstate="print"/>
          <a:srcRect/>
          <a:stretch>
            <a:fillRect/>
          </a:stretch>
        </p:blipFill>
        <p:spPr bwMode="auto">
          <a:xfrm>
            <a:off x="3657600" y="3733800"/>
            <a:ext cx="3471788" cy="2590800"/>
          </a:xfrm>
          <a:prstGeom prst="rect">
            <a:avLst/>
          </a:prstGeom>
          <a:noFill/>
        </p:spPr>
      </p:pic>
      <p:sp>
        <p:nvSpPr>
          <p:cNvPr id="9" name="Freeform 8"/>
          <p:cNvSpPr/>
          <p:nvPr/>
        </p:nvSpPr>
        <p:spPr>
          <a:xfrm>
            <a:off x="7105650" y="3407067"/>
            <a:ext cx="1378770" cy="898233"/>
          </a:xfrm>
          <a:custGeom>
            <a:avLst/>
            <a:gdLst>
              <a:gd name="connsiteX0" fmla="*/ 0 w 1378770"/>
              <a:gd name="connsiteY0" fmla="*/ 879183 h 898233"/>
              <a:gd name="connsiteX1" fmla="*/ 76200 w 1378770"/>
              <a:gd name="connsiteY1" fmla="*/ 822033 h 898233"/>
              <a:gd name="connsiteX2" fmla="*/ 361950 w 1378770"/>
              <a:gd name="connsiteY2" fmla="*/ 841083 h 898233"/>
              <a:gd name="connsiteX3" fmla="*/ 495300 w 1378770"/>
              <a:gd name="connsiteY3" fmla="*/ 879183 h 898233"/>
              <a:gd name="connsiteX4" fmla="*/ 590550 w 1378770"/>
              <a:gd name="connsiteY4" fmla="*/ 898233 h 898233"/>
              <a:gd name="connsiteX5" fmla="*/ 933450 w 1378770"/>
              <a:gd name="connsiteY5" fmla="*/ 879183 h 898233"/>
              <a:gd name="connsiteX6" fmla="*/ 990600 w 1378770"/>
              <a:gd name="connsiteY6" fmla="*/ 860133 h 898233"/>
              <a:gd name="connsiteX7" fmla="*/ 1104900 w 1378770"/>
              <a:gd name="connsiteY7" fmla="*/ 783933 h 898233"/>
              <a:gd name="connsiteX8" fmla="*/ 1162050 w 1378770"/>
              <a:gd name="connsiteY8" fmla="*/ 745833 h 898233"/>
              <a:gd name="connsiteX9" fmla="*/ 1257300 w 1378770"/>
              <a:gd name="connsiteY9" fmla="*/ 612483 h 898233"/>
              <a:gd name="connsiteX10" fmla="*/ 1333500 w 1378770"/>
              <a:gd name="connsiteY10" fmla="*/ 498183 h 898233"/>
              <a:gd name="connsiteX11" fmla="*/ 1352550 w 1378770"/>
              <a:gd name="connsiteY11" fmla="*/ 441033 h 898233"/>
              <a:gd name="connsiteX12" fmla="*/ 1295400 w 1378770"/>
              <a:gd name="connsiteY12" fmla="*/ 117183 h 898233"/>
              <a:gd name="connsiteX13" fmla="*/ 1181100 w 1378770"/>
              <a:gd name="connsiteY13" fmla="*/ 40983 h 898233"/>
              <a:gd name="connsiteX14" fmla="*/ 1066800 w 1378770"/>
              <a:gd name="connsiteY14" fmla="*/ 2883 h 898233"/>
              <a:gd name="connsiteX15" fmla="*/ 857250 w 1378770"/>
              <a:gd name="connsiteY15" fmla="*/ 60033 h 898233"/>
              <a:gd name="connsiteX16" fmla="*/ 838200 w 1378770"/>
              <a:gd name="connsiteY16" fmla="*/ 117183 h 898233"/>
              <a:gd name="connsiteX17" fmla="*/ 838200 w 1378770"/>
              <a:gd name="connsiteY17" fmla="*/ 193383 h 89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8770" h="898233">
                <a:moveTo>
                  <a:pt x="0" y="879183"/>
                </a:moveTo>
                <a:cubicBezTo>
                  <a:pt x="25400" y="860133"/>
                  <a:pt x="44624" y="825357"/>
                  <a:pt x="76200" y="822033"/>
                </a:cubicBezTo>
                <a:cubicBezTo>
                  <a:pt x="171137" y="812040"/>
                  <a:pt x="267013" y="831090"/>
                  <a:pt x="361950" y="841083"/>
                </a:cubicBezTo>
                <a:cubicBezTo>
                  <a:pt x="423498" y="847562"/>
                  <a:pt x="439490" y="865231"/>
                  <a:pt x="495300" y="879183"/>
                </a:cubicBezTo>
                <a:cubicBezTo>
                  <a:pt x="526712" y="887036"/>
                  <a:pt x="558800" y="891883"/>
                  <a:pt x="590550" y="898233"/>
                </a:cubicBezTo>
                <a:cubicBezTo>
                  <a:pt x="704850" y="891883"/>
                  <a:pt x="819489" y="890036"/>
                  <a:pt x="933450" y="879183"/>
                </a:cubicBezTo>
                <a:cubicBezTo>
                  <a:pt x="953440" y="877279"/>
                  <a:pt x="973047" y="869885"/>
                  <a:pt x="990600" y="860133"/>
                </a:cubicBezTo>
                <a:cubicBezTo>
                  <a:pt x="1030628" y="837895"/>
                  <a:pt x="1066800" y="809333"/>
                  <a:pt x="1104900" y="783933"/>
                </a:cubicBezTo>
                <a:lnTo>
                  <a:pt x="1162050" y="745833"/>
                </a:lnTo>
                <a:cubicBezTo>
                  <a:pt x="1285918" y="560031"/>
                  <a:pt x="1091897" y="848774"/>
                  <a:pt x="1257300" y="612483"/>
                </a:cubicBezTo>
                <a:cubicBezTo>
                  <a:pt x="1283559" y="574970"/>
                  <a:pt x="1319020" y="541624"/>
                  <a:pt x="1333500" y="498183"/>
                </a:cubicBezTo>
                <a:lnTo>
                  <a:pt x="1352550" y="441033"/>
                </a:lnTo>
                <a:cubicBezTo>
                  <a:pt x="1348096" y="378675"/>
                  <a:pt x="1378770" y="190132"/>
                  <a:pt x="1295400" y="117183"/>
                </a:cubicBezTo>
                <a:cubicBezTo>
                  <a:pt x="1260939" y="87030"/>
                  <a:pt x="1224541" y="55463"/>
                  <a:pt x="1181100" y="40983"/>
                </a:cubicBezTo>
                <a:lnTo>
                  <a:pt x="1066800" y="2883"/>
                </a:lnTo>
                <a:cubicBezTo>
                  <a:pt x="1007333" y="10316"/>
                  <a:pt x="905276" y="0"/>
                  <a:pt x="857250" y="60033"/>
                </a:cubicBezTo>
                <a:cubicBezTo>
                  <a:pt x="844706" y="75713"/>
                  <a:pt x="841040" y="97304"/>
                  <a:pt x="838200" y="117183"/>
                </a:cubicBezTo>
                <a:cubicBezTo>
                  <a:pt x="834608" y="142328"/>
                  <a:pt x="838200" y="167983"/>
                  <a:pt x="838200" y="193383"/>
                </a:cubicBezTo>
              </a:path>
            </a:pathLst>
          </a:cu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295400" y="457200"/>
            <a:ext cx="6553199" cy="1189038"/>
          </a:xfrm>
        </p:spPr>
        <p:txBody>
          <a:bodyPr>
            <a:noAutofit/>
          </a:bodyPr>
          <a:lstStyle/>
          <a:p>
            <a:r>
              <a:rPr lang="en-US" b="1" dirty="0" smtClean="0">
                <a:solidFill>
                  <a:schemeClr val="bg2">
                    <a:lumMod val="25000"/>
                  </a:schemeClr>
                </a:solidFill>
              </a:rPr>
              <a:t>What happens when you shine the following on the photocell?</a:t>
            </a:r>
            <a:endParaRPr lang="en-US" b="1" dirty="0">
              <a:solidFill>
                <a:schemeClr val="bg2">
                  <a:lumMod val="25000"/>
                </a:schemeClr>
              </a:solidFill>
            </a:endParaRPr>
          </a:p>
        </p:txBody>
      </p:sp>
      <p:sp>
        <p:nvSpPr>
          <p:cNvPr id="6" name="Content Placeholder 5"/>
          <p:cNvSpPr>
            <a:spLocks noGrp="1"/>
          </p:cNvSpPr>
          <p:nvPr>
            <p:ph idx="1"/>
          </p:nvPr>
        </p:nvSpPr>
        <p:spPr/>
        <p:txBody>
          <a:bodyPr>
            <a:normAutofit lnSpcReduction="10000"/>
          </a:bodyPr>
          <a:lstStyle/>
          <a:p>
            <a:pPr>
              <a:buNone/>
            </a:pPr>
            <a:r>
              <a:rPr lang="en-US" sz="4000" b="1" dirty="0" smtClean="0">
                <a:solidFill>
                  <a:schemeClr val="bg2">
                    <a:lumMod val="10000"/>
                  </a:schemeClr>
                </a:solidFill>
              </a:rPr>
              <a:t>Data Table #1:  Classroom Lights</a:t>
            </a:r>
          </a:p>
          <a:p>
            <a:pPr>
              <a:buNone/>
            </a:pPr>
            <a:r>
              <a:rPr lang="en-US" sz="4000" b="1" dirty="0" smtClean="0">
                <a:solidFill>
                  <a:schemeClr val="bg2">
                    <a:lumMod val="10000"/>
                  </a:schemeClr>
                </a:solidFill>
              </a:rPr>
              <a:t>Data Table #2:  Flashlight</a:t>
            </a:r>
          </a:p>
          <a:p>
            <a:pPr>
              <a:buNone/>
            </a:pPr>
            <a:r>
              <a:rPr lang="en-US" sz="4000" b="1" dirty="0" smtClean="0">
                <a:solidFill>
                  <a:schemeClr val="bg2">
                    <a:lumMod val="10000"/>
                  </a:schemeClr>
                </a:solidFill>
              </a:rPr>
              <a:t>Data Table #3:  UV Light</a:t>
            </a:r>
          </a:p>
        </p:txBody>
      </p:sp>
      <p:sp>
        <p:nvSpPr>
          <p:cNvPr id="4" name="Rectangle 4"/>
          <p:cNvSpPr>
            <a:spLocks noGrp="1" noChangeArrowheads="1"/>
          </p:cNvSpPr>
          <p:nvPr>
            <p:ph type="dt" sz="half" idx="10"/>
          </p:nvPr>
        </p:nvSpPr>
        <p:spPr/>
        <p:txBody>
          <a:bodyPr/>
          <a:lstStyle/>
          <a:p>
            <a:endParaRPr lang="en-US"/>
          </a:p>
        </p:txBody>
      </p:sp>
      <p:sp>
        <p:nvSpPr>
          <p:cNvPr id="5" name="Rectangle 5"/>
          <p:cNvSpPr>
            <a:spLocks noGrp="1" noChangeArrowheads="1"/>
          </p:cNvSpPr>
          <p:nvPr>
            <p:ph type="ftr" sz="quarter" idx="11"/>
          </p:nvPr>
        </p:nvSpPr>
        <p:spPr/>
        <p:txBody>
          <a:bodyPr/>
          <a:lstStyle/>
          <a:p>
            <a:endParaRPr lang="en-US"/>
          </a:p>
        </p:txBody>
      </p:sp>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bg2">
                    <a:lumMod val="25000"/>
                  </a:schemeClr>
                </a:solidFill>
              </a:rPr>
              <a:t>In your notebook…</a:t>
            </a:r>
            <a:endParaRPr lang="en-US" sz="4400" b="1" dirty="0">
              <a:solidFill>
                <a:schemeClr val="bg2">
                  <a:lumMod val="25000"/>
                </a:schemeClr>
              </a:solidFill>
            </a:endParaRPr>
          </a:p>
        </p:txBody>
      </p:sp>
      <p:sp>
        <p:nvSpPr>
          <p:cNvPr id="3" name="Content Placeholder 2"/>
          <p:cNvSpPr>
            <a:spLocks noGrp="1"/>
          </p:cNvSpPr>
          <p:nvPr>
            <p:ph idx="1"/>
          </p:nvPr>
        </p:nvSpPr>
        <p:spPr/>
        <p:txBody>
          <a:bodyPr>
            <a:noAutofit/>
          </a:bodyPr>
          <a:lstStyle/>
          <a:p>
            <a:pPr>
              <a:buNone/>
            </a:pPr>
            <a:r>
              <a:rPr lang="en-US" sz="4000" b="1" dirty="0" smtClean="0">
                <a:solidFill>
                  <a:schemeClr val="bg2">
                    <a:lumMod val="10000"/>
                  </a:schemeClr>
                </a:solidFill>
              </a:rPr>
              <a:t>…describe all the energy transformations that happen when you are shining a light on the photocell</a:t>
            </a:r>
            <a:endParaRPr lang="en-US" sz="4000" b="1" dirty="0">
              <a:solidFill>
                <a:schemeClr val="bg2">
                  <a:lumMod val="10000"/>
                </a:schemeClr>
              </a:solidFill>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Moonlight">
  <a:themeElements>
    <a:clrScheme name="Moonlight">
      <a:dk1>
        <a:srgbClr val="595959"/>
      </a:dk1>
      <a:lt1>
        <a:srgbClr val="FFFFFF"/>
      </a:lt1>
      <a:dk2>
        <a:srgbClr val="2AB7FF"/>
      </a:dk2>
      <a:lt2>
        <a:srgbClr val="DBE5F1"/>
      </a:lt2>
      <a:accent1>
        <a:srgbClr val="20378C"/>
      </a:accent1>
      <a:accent2>
        <a:srgbClr val="A20000"/>
      </a:accent2>
      <a:accent3>
        <a:srgbClr val="534088"/>
      </a:accent3>
      <a:accent4>
        <a:srgbClr val="2D9123"/>
      </a:accent4>
      <a:accent5>
        <a:srgbClr val="7E2C80"/>
      </a:accent5>
      <a:accent6>
        <a:srgbClr val="4A4EC5"/>
      </a:accent6>
      <a:hlink>
        <a:srgbClr val="BBECFF"/>
      </a:hlink>
      <a:folHlink>
        <a:srgbClr val="DDDDDD"/>
      </a:folHlink>
    </a:clrScheme>
    <a:fontScheme name="Moonlight">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onlight">
      <a:fillStyleLst>
        <a:solidFill>
          <a:schemeClr val="phClr"/>
        </a:solidFill>
        <a:gradFill rotWithShape="1">
          <a:gsLst>
            <a:gs pos="0">
              <a:schemeClr val="phClr">
                <a:tint val="90000"/>
                <a:satMod val="150000"/>
              </a:schemeClr>
            </a:gs>
            <a:gs pos="35000">
              <a:schemeClr val="phClr">
                <a:tint val="80000"/>
                <a:satMod val="200000"/>
              </a:schemeClr>
            </a:gs>
            <a:gs pos="100000">
              <a:schemeClr val="phClr">
                <a:tint val="75000"/>
                <a:satMod val="250000"/>
              </a:schemeClr>
            </a:gs>
          </a:gsLst>
          <a:path path="rect">
            <a:fillToRect l="100000" t="100000"/>
          </a:path>
        </a:gradFill>
        <a:gradFill rotWithShape="1">
          <a:gsLst>
            <a:gs pos="0">
              <a:schemeClr val="phClr">
                <a:shade val="60000"/>
                <a:satMod val="150000"/>
              </a:schemeClr>
            </a:gs>
            <a:gs pos="80000">
              <a:schemeClr val="phClr">
                <a:shade val="100000"/>
                <a:satMod val="130000"/>
              </a:schemeClr>
            </a:gs>
            <a:gs pos="100000">
              <a:schemeClr val="phClr">
                <a:tint val="90000"/>
                <a:shade val="100000"/>
                <a:satMod val="115000"/>
              </a:schemeClr>
            </a:gs>
          </a:gsLst>
          <a:path path="circle">
            <a:fillToRect l="50000" t="50000" r="50000" b="50000"/>
          </a:path>
        </a:gradFill>
      </a:fillStyleLst>
      <a:lnStyleLst>
        <a:ln w="6350" cap="flat" cmpd="sng" algn="ctr">
          <a:solidFill>
            <a:schemeClr val="phClr">
              <a:shade val="95000"/>
              <a:satMod val="115000"/>
            </a:schemeClr>
          </a:solidFill>
          <a:prstDash val="solid"/>
        </a:ln>
        <a:ln w="12700" cap="flat" cmpd="sng" algn="ctr">
          <a:solidFill>
            <a:schemeClr val="phClr">
              <a:satMod val="110000"/>
            </a:schemeClr>
          </a:solidFill>
          <a:prstDash val="solid"/>
        </a:ln>
        <a:ln w="25400" cap="flat" cmpd="sng" algn="ctr">
          <a:solidFill>
            <a:schemeClr val="phClr">
              <a:shade val="90000"/>
              <a:satMod val="115000"/>
            </a:schemeClr>
          </a:solidFill>
          <a:prstDash val="solid"/>
        </a:ln>
      </a:lnStyleLst>
      <a:effectStyleLst>
        <a:effectStyle>
          <a:effectLst>
            <a:outerShdw blurRad="50800" dist="25400" dir="5400000" sx="101000" sy="101000" algn="ctr" rotWithShape="0">
              <a:srgbClr val="000000">
                <a:alpha val="60000"/>
              </a:srgbClr>
            </a:outerShdw>
          </a:effectLst>
        </a:effectStyle>
        <a:effectStyle>
          <a:effectLst>
            <a:innerShdw blurRad="76200" dist="25400" dir="13500000">
              <a:srgbClr val="000000">
                <a:alpha val="60000"/>
              </a:srgbClr>
            </a:innerShdw>
          </a:effectLst>
          <a:scene3d>
            <a:camera prst="orthographicFront">
              <a:rot lat="0" lon="0" rev="0"/>
            </a:camera>
            <a:lightRig rig="balanced" dir="tl">
              <a:rot lat="0" lon="0" rev="4200000"/>
            </a:lightRig>
          </a:scene3d>
          <a:sp3d>
            <a:bevelT w="25400" h="12700" prst="softRound"/>
          </a:sp3d>
        </a:effectStyle>
        <a:effectStyle>
          <a:effectLst>
            <a:innerShdw blurRad="76200" dist="25400" dir="13500000">
              <a:srgbClr val="000000">
                <a:alpha val="60000"/>
              </a:srgbClr>
            </a:innerShdw>
            <a:softEdge rad="31750"/>
          </a:effectLst>
        </a:effectStyle>
      </a:effectStyleLst>
      <a:bgFillStyleLst>
        <a:solidFill>
          <a:schemeClr val="phClr"/>
        </a:solidFill>
        <a:gradFill rotWithShape="1">
          <a:gsLst>
            <a:gs pos="0">
              <a:schemeClr val="phClr">
                <a:lumMod val="90000"/>
              </a:schemeClr>
            </a:gs>
            <a:gs pos="30000">
              <a:schemeClr val="phClr">
                <a:lumMod val="75000"/>
              </a:schemeClr>
            </a:gs>
            <a:gs pos="100000">
              <a:schemeClr val="phClr">
                <a:lumMod val="10000"/>
              </a:schemeClr>
            </a:gs>
          </a:gsLst>
          <a:path path="circle">
            <a:fillToRect l="50000" t="50000" r="50000" b="50000"/>
          </a:path>
        </a:gradFill>
        <a:gradFill rotWithShape="1">
          <a:gsLst>
            <a:gs pos="0">
              <a:schemeClr val="phClr">
                <a:lumMod val="90000"/>
              </a:schemeClr>
            </a:gs>
            <a:gs pos="30000">
              <a:schemeClr val="phClr">
                <a:lumMod val="75000"/>
              </a:schemeClr>
            </a:gs>
            <a:gs pos="100000">
              <a:schemeClr val="phClr">
                <a:lumMod val="10000"/>
              </a:schemeClr>
            </a:gs>
          </a:gsLst>
          <a:path path="rect">
            <a:fillToRect l="100000" t="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Moonlight</Template>
  <TotalTime>1067</TotalTime>
  <Words>465</Words>
  <Application>Microsoft Office PowerPoint</Application>
  <PresentationFormat>On-screen Show (4:3)</PresentationFormat>
  <Paragraphs>45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Moonlight</vt:lpstr>
      <vt:lpstr>Listening to Light</vt:lpstr>
      <vt:lpstr>Three astronomers…</vt:lpstr>
      <vt:lpstr>Who does your group agree with?</vt:lpstr>
      <vt:lpstr>Who does your group agree with?</vt:lpstr>
      <vt:lpstr>Who does your group agree with?</vt:lpstr>
      <vt:lpstr>Who does your group agree with?</vt:lpstr>
      <vt:lpstr>The Set Up</vt:lpstr>
      <vt:lpstr>What happens when you shine the following on the photocell?</vt:lpstr>
      <vt:lpstr>In your notebook…</vt:lpstr>
      <vt:lpstr>What happens when you shine the following on the photocell</vt:lpstr>
      <vt:lpstr>Slide 11</vt:lpstr>
      <vt:lpstr>If  astronomers…</vt:lpstr>
      <vt:lpstr>Slide 13</vt:lpstr>
      <vt:lpstr>Listening to Light</vt:lpstr>
    </vt:vector>
  </TitlesOfParts>
  <Company>MaryJean Tykoski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dc:title>
  <dc:creator>MaryJean Tykoski</dc:creator>
  <cp:lastModifiedBy>mjtykoski</cp:lastModifiedBy>
  <cp:revision>128</cp:revision>
  <dcterms:created xsi:type="dcterms:W3CDTF">2010-02-07T17:00:40Z</dcterms:created>
  <dcterms:modified xsi:type="dcterms:W3CDTF">2011-04-21T13:17:03Z</dcterms:modified>
</cp:coreProperties>
</file>